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1810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14F5-7631-4006-8118-F95ECCD09BDB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1D0D-FF96-4DAC-AA3E-F0988AAB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35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14F5-7631-4006-8118-F95ECCD09BDB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1D0D-FF96-4DAC-AA3E-F0988AAB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960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14F5-7631-4006-8118-F95ECCD09BDB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1D0D-FF96-4DAC-AA3E-F0988AAB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144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14F5-7631-4006-8118-F95ECCD09BDB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1D0D-FF96-4DAC-AA3E-F0988AAB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884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14F5-7631-4006-8118-F95ECCD09BDB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1D0D-FF96-4DAC-AA3E-F0988AAB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75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14F5-7631-4006-8118-F95ECCD09BDB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1D0D-FF96-4DAC-AA3E-F0988AAB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43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14F5-7631-4006-8118-F95ECCD09BDB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1D0D-FF96-4DAC-AA3E-F0988AAB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559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14F5-7631-4006-8118-F95ECCD09BDB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1D0D-FF96-4DAC-AA3E-F0988AAB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839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14F5-7631-4006-8118-F95ECCD09BDB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1D0D-FF96-4DAC-AA3E-F0988AAB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108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14F5-7631-4006-8118-F95ECCD09BDB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1D0D-FF96-4DAC-AA3E-F0988AAB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812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14F5-7631-4006-8118-F95ECCD09BDB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1D0D-FF96-4DAC-AA3E-F0988AAB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230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F14F5-7631-4006-8118-F95ECCD09BDB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11D0D-FF96-4DAC-AA3E-F0988AAB2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88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E288BD8-D2B0-491A-99A1-B8965A4496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0" t="7795" r="19120" b="985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D137A5-FEB6-4D73-A047-C792AB5E4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2" t="7391" r="18044" b="7391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1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FD5585AE-5E7E-46A3-A66B-29C40DDC4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t="7397" r="18048" b="7399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5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E34A0E-D958-4F82-9744-601E6812D7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0" t="7881" r="18412" b="788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6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38A8B50-7F1D-4367-91B5-B3C8E6A911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0" t="8440" r="18831" b="844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5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052D06A-91EC-4D29-B412-DE54A2E32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9" t="7732" r="18299" b="7732"/>
          <a:stretch/>
        </p:blipFill>
        <p:spPr>
          <a:xfrm>
            <a:off x="0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7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D1C6AA-9943-4633-9F47-3667ED7E81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5" t="7513" r="18135" b="751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1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8968AD-A4A5-46EF-AA56-FD09A78DE6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6653" r="17490" b="6653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1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6981C0D-BF04-4F77-8E1C-66498A889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1" t="9700" r="18996" b="79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2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754D794-010B-4C36-93A1-02E2C4029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1" t="7909" r="18431" b="790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5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BF09C23-707D-4035-8959-987C87F0F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t="8412" r="17399" b="65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4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AC9F2F6-EF17-418D-A945-FBD51E2553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4" t="8279" r="19926" b="9640"/>
          <a:stretch/>
        </p:blipFill>
        <p:spPr>
          <a:xfrm>
            <a:off x="0" y="0"/>
            <a:ext cx="9144000" cy="69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1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9F93CF-FF32-4E21-BD00-215F73D08F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3" t="8466" r="18849" b="846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6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253BAA0-0B5E-4D2E-8C28-0F0A6C28CA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6203" r="18589" b="9328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2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323051B-76BB-4EA5-9ED5-84386FC304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 t="7454" r="18091" b="7454"/>
          <a:stretch/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7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75585C8-2F4B-4F0D-BEA3-9916CFA11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2" t="6536" r="17402" b="6536"/>
          <a:stretch/>
        </p:blipFill>
        <p:spPr>
          <a:xfrm>
            <a:off x="1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A46158C-2451-4DCB-B5AB-F4788A1C7A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2" t="8056" r="18542" b="80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7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40DE38-F58F-4386-9DCF-8D2841A10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6" t="7621" r="18216" b="762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8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A5D2B34-BFB6-4774-82BA-2ABFEF451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t="8117" r="18588" b="811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4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CB5693-92FB-4727-B6BE-5D3A90A009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8" t="8917" r="19188" b="891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4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</TotalTime>
  <Words>0</Words>
  <Application>Microsoft Office PowerPoint</Application>
  <PresentationFormat>Экран (4:3)</PresentationFormat>
  <Paragraphs>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Наталья</dc:creator>
  <cp:lastModifiedBy>Наталья Наталья</cp:lastModifiedBy>
  <cp:revision>11</cp:revision>
  <dcterms:created xsi:type="dcterms:W3CDTF">2020-09-30T09:57:01Z</dcterms:created>
  <dcterms:modified xsi:type="dcterms:W3CDTF">2020-09-30T11:41:32Z</dcterms:modified>
</cp:coreProperties>
</file>